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51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3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01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2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69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24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9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99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94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6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55D34-1993-4A7D-BAD9-2589C8BB5042}" type="datetimeFigureOut">
              <a:rPr lang="de-DE" smtClean="0"/>
              <a:t>07.07.2016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51B8F-F24F-4E6B-AB0D-2849ED1D72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65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Broadway" panose="04040905080B02020502" pitchFamily="82" charset="0"/>
              </a:rPr>
              <a:t>Computerschädlinge</a:t>
            </a:r>
            <a:endParaRPr lang="de-DE" dirty="0">
              <a:latin typeface="Broadway" panose="04040905080B02020502" pitchFamily="8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050" name="Picture 2" descr="Hintergrund Konzept Illustration von Computer-Trojaner aus internationalen Lizenzfreie Bilder - 99150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75" y="3509963"/>
            <a:ext cx="4286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6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sind Computerschädlinge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Computerschädlingen versteht man im Allgemeinen Trojaner, Würmer und Viren</a:t>
            </a:r>
            <a:r>
              <a:rPr lang="de-DE" dirty="0" smtClean="0"/>
              <a:t>. </a:t>
            </a:r>
            <a:r>
              <a:rPr lang="de-DE" dirty="0"/>
              <a:t>Die bekanntesten Vertreter dieser Gattung sind Viren. </a:t>
            </a:r>
            <a:endParaRPr lang="de-DE" dirty="0" smtClean="0"/>
          </a:p>
          <a:p>
            <a:r>
              <a:rPr lang="de-DE" dirty="0" smtClean="0"/>
              <a:t>Schädlinge sind meistens Miniprogramme</a:t>
            </a:r>
            <a:r>
              <a:rPr lang="de-DE" dirty="0"/>
              <a:t>, die oft </a:t>
            </a:r>
            <a:r>
              <a:rPr lang="de-DE" dirty="0" smtClean="0"/>
              <a:t>unentdeckt bleiben</a:t>
            </a:r>
          </a:p>
          <a:p>
            <a:r>
              <a:rPr lang="de-DE" dirty="0" smtClean="0"/>
              <a:t>Sie verbreiten sich beispielsweise durch </a:t>
            </a:r>
            <a:r>
              <a:rPr lang="de-DE" dirty="0"/>
              <a:t>per Mailanhang, auf den heimischen Computer gelangen und sich dort einnisten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/>
              <a:t>Zum Teil sind sie harmlos, sie können aber auch kriminell motiviert und gefährlich für die eigene Datensicherheit sein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612" y="22097"/>
            <a:ext cx="2023188" cy="180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2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       Trojaner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Als Trojanisches Pferd </a:t>
            </a:r>
            <a:r>
              <a:rPr lang="de-DE" dirty="0" smtClean="0"/>
              <a:t>, </a:t>
            </a:r>
            <a:r>
              <a:rPr lang="de-DE" dirty="0"/>
              <a:t>im EDV-Jargon auch kurz </a:t>
            </a:r>
            <a:r>
              <a:rPr lang="de-DE" dirty="0" smtClean="0"/>
              <a:t>Trojaner</a:t>
            </a:r>
            <a:r>
              <a:rPr lang="de-DE" dirty="0"/>
              <a:t> genannt, bezeichnet man ein Computerprogramm, das als nützliche Anwendung getarnt ist, im Hintergrund aber ohne Wissen des Anwenders eine andere Funktion erfüllt.</a:t>
            </a:r>
          </a:p>
          <a:p>
            <a:r>
              <a:rPr lang="de-DE" dirty="0"/>
              <a:t>Trojanische Pferde zählen zu den unerwünschten bzw. schädlichen Programmen, der sogenannten Malware. Der Begriff wird umgangssprachlich häufig synonym zu Computerviren sowie als Oberbegriff für </a:t>
            </a:r>
            <a:r>
              <a:rPr lang="de-DE" dirty="0" err="1" smtClean="0"/>
              <a:t>Backdoors</a:t>
            </a:r>
            <a:r>
              <a:rPr lang="de-DE" dirty="0" smtClean="0"/>
              <a:t> und </a:t>
            </a:r>
            <a:r>
              <a:rPr lang="de-DE" dirty="0" err="1" smtClean="0"/>
              <a:t>Rootkits</a:t>
            </a:r>
            <a:r>
              <a:rPr lang="de-DE" dirty="0"/>
              <a:t> verwendet, ist davon aber klar abzugrenzen.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300" y="-238124"/>
            <a:ext cx="2077600" cy="206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     </a:t>
            </a:r>
            <a:r>
              <a:rPr lang="de-DE" dirty="0" err="1" smtClean="0"/>
              <a:t>Adware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5482" y="1461731"/>
            <a:ext cx="10515600" cy="5302963"/>
          </a:xfrm>
        </p:spPr>
        <p:txBody>
          <a:bodyPr>
            <a:normAutofit/>
          </a:bodyPr>
          <a:lstStyle/>
          <a:p>
            <a:r>
              <a:rPr lang="de-DE" dirty="0" err="1" smtClean="0"/>
              <a:t>Adware</a:t>
            </a:r>
            <a:r>
              <a:rPr lang="de-DE" dirty="0" smtClean="0"/>
              <a:t> bezeichnet</a:t>
            </a:r>
            <a:r>
              <a:rPr lang="de-DE" dirty="0"/>
              <a:t> Software, die dem Benutzer zusätzlich zur </a:t>
            </a:r>
            <a:endParaRPr lang="de-DE" dirty="0" smtClean="0"/>
          </a:p>
          <a:p>
            <a:r>
              <a:rPr lang="de-DE" dirty="0" smtClean="0"/>
              <a:t>eigentlichen </a:t>
            </a:r>
            <a:r>
              <a:rPr lang="de-DE" dirty="0"/>
              <a:t>Funktion Werbung zeigt bzw. weitere Software installiert, welche Werbung anzeigt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 err="1"/>
              <a:t>Adware</a:t>
            </a:r>
            <a:r>
              <a:rPr lang="de-DE" dirty="0"/>
              <a:t> ist üblicherweise kostenlos und funktionell uneingeschränkt. Oft ist sie auch in kostenlose Software („Freeware“) oder Hilfsprogramme eingebettet und daher schwer zu erkennen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 </a:t>
            </a:r>
            <a:r>
              <a:rPr lang="de-DE" dirty="0"/>
              <a:t>Durch Vermarktung der Werbeflächen werden die Entwicklungskosten gedeckt oder auch Gewinn erzielt. Oft gibt es auch eine Option, gegen Bezahlung eine werbefreie Vollversion zu erhalten.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500" y="0"/>
            <a:ext cx="1843200" cy="13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      Virus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3000" dirty="0"/>
              <a:t>Ein Computervirus </a:t>
            </a:r>
            <a:r>
              <a:rPr lang="de-DE" sz="3000" dirty="0" smtClean="0"/>
              <a:t>ist </a:t>
            </a:r>
            <a:r>
              <a:rPr lang="de-DE" sz="3000" dirty="0"/>
              <a:t>ein sich selbst </a:t>
            </a:r>
            <a:r>
              <a:rPr lang="de-DE" sz="3000" dirty="0" smtClean="0"/>
              <a:t>verbreitendes Computerprogramm</a:t>
            </a:r>
            <a:r>
              <a:rPr lang="de-DE" sz="3000" dirty="0"/>
              <a:t>, welches sich in andere Computerprogramme einschleust und sich damit </a:t>
            </a:r>
            <a:r>
              <a:rPr lang="de-DE" sz="3000" dirty="0" smtClean="0"/>
              <a:t>reproduziert</a:t>
            </a:r>
          </a:p>
          <a:p>
            <a:r>
              <a:rPr lang="de-DE" sz="3000" dirty="0" smtClean="0"/>
              <a:t>Die </a:t>
            </a:r>
            <a:r>
              <a:rPr lang="de-DE" sz="3000" dirty="0"/>
              <a:t>Klassifizierung als Virus bezieht sich hierbei auf die Verbreitungs- und Infektionsfunktion.</a:t>
            </a:r>
          </a:p>
          <a:p>
            <a:r>
              <a:rPr lang="de-DE" sz="3000" dirty="0"/>
              <a:t>Einmal gestartet, kann es Veränderungen an der Hardware, am </a:t>
            </a:r>
            <a:r>
              <a:rPr lang="de-DE" sz="3000" dirty="0" smtClean="0"/>
              <a:t>Betriebssystem oder </a:t>
            </a:r>
            <a:r>
              <a:rPr lang="de-DE" sz="3000" dirty="0"/>
              <a:t>an weiterer Software vornehmen (Schadfunktion). Computerviren beeinträchtigen die Computersicherheit und zählen zur Malware.</a:t>
            </a:r>
          </a:p>
          <a:p>
            <a:r>
              <a:rPr lang="de-DE" sz="3000" dirty="0"/>
              <a:t>Der Ausdruck Computervirus wird umgangssprachlich auch </a:t>
            </a:r>
            <a:r>
              <a:rPr lang="de-DE" sz="3000" dirty="0" smtClean="0"/>
              <a:t>für</a:t>
            </a:r>
            <a:r>
              <a:rPr lang="de-DE" sz="3000" dirty="0"/>
              <a:t> Computerwürmer und Trojanische Pferde genutzt, da es oft Mischformen gibt und für Anwender der Unterschied kaum zu erkennen ist.</a:t>
            </a:r>
          </a:p>
          <a:p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900" y="83191"/>
            <a:ext cx="1668239" cy="167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    Worm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 Computerwurm </a:t>
            </a:r>
            <a:r>
              <a:rPr lang="de-DE" dirty="0" smtClean="0"/>
              <a:t>ist ein</a:t>
            </a:r>
            <a:r>
              <a:rPr lang="de-DE" dirty="0"/>
              <a:t> </a:t>
            </a:r>
            <a:r>
              <a:rPr lang="de-DE" dirty="0" smtClean="0"/>
              <a:t>Schadprogramm mit </a:t>
            </a:r>
            <a:r>
              <a:rPr lang="de-DE" dirty="0"/>
              <a:t>der Eigenschaft, sich selbst zu vervielfältigen, nachdem es einmal ausgeführt </a:t>
            </a:r>
            <a:r>
              <a:rPr lang="de-DE" dirty="0" smtClean="0"/>
              <a:t>wurde.</a:t>
            </a:r>
          </a:p>
          <a:p>
            <a:r>
              <a:rPr lang="de-DE" dirty="0" smtClean="0"/>
              <a:t>In</a:t>
            </a:r>
            <a:r>
              <a:rPr lang="de-DE" dirty="0"/>
              <a:t> Abgrenzung zum Computervirusverbreitet sich der Wurm, ohne fremde Dateien oder Bootsektoren mit seinem Code zu infizieren</a:t>
            </a:r>
            <a:r>
              <a:rPr lang="de-DE" dirty="0" smtClean="0"/>
              <a:t>.</a:t>
            </a:r>
            <a:endParaRPr lang="de-DE" baseline="30000" dirty="0" smtClean="0"/>
          </a:p>
          <a:p>
            <a:r>
              <a:rPr lang="de-DE" dirty="0" smtClean="0"/>
              <a:t>Würmer </a:t>
            </a:r>
            <a:r>
              <a:rPr lang="de-DE" dirty="0"/>
              <a:t>verbreiten sich über </a:t>
            </a:r>
            <a:r>
              <a:rPr lang="de-DE" dirty="0" smtClean="0"/>
              <a:t>Netzwerke</a:t>
            </a:r>
            <a:r>
              <a:rPr lang="de-DE" baseline="30000" dirty="0"/>
              <a:t> </a:t>
            </a:r>
            <a:r>
              <a:rPr lang="de-DE" dirty="0" smtClean="0"/>
              <a:t>oder </a:t>
            </a:r>
            <a:r>
              <a:rPr lang="de-DE" dirty="0"/>
              <a:t>über </a:t>
            </a:r>
            <a:r>
              <a:rPr lang="de-DE" dirty="0" smtClean="0"/>
              <a:t>Wechselmedien</a:t>
            </a:r>
            <a:r>
              <a:rPr lang="de-DE" dirty="0"/>
              <a:t> wie USB-Sticks. Dafür benötigen sie gewöhnlich </a:t>
            </a:r>
            <a:r>
              <a:rPr lang="de-DE" dirty="0" smtClean="0"/>
              <a:t>ein </a:t>
            </a:r>
            <a:r>
              <a:rPr lang="de-DE" dirty="0"/>
              <a:t>Hilfsprogramm wie einen Netzwerkdienst oder eine Anwendungssoftware als Schnittstelle zum </a:t>
            </a:r>
            <a:r>
              <a:rPr lang="de-DE" dirty="0" smtClean="0"/>
              <a:t>Netz.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0" y="30957"/>
            <a:ext cx="1598894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kann ich mich vor einem Virus schützen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Virenscanner (nur einer!) auf dem PC ist Basisschutz und unbedingt sinnvoll</a:t>
            </a:r>
            <a:r>
              <a:rPr lang="de-DE" dirty="0" smtClean="0"/>
              <a:t>.</a:t>
            </a:r>
          </a:p>
          <a:p>
            <a:r>
              <a:rPr lang="de-DE" dirty="0" smtClean="0"/>
              <a:t>Die besten Virenscanner sind Malwarebytes und </a:t>
            </a:r>
            <a:r>
              <a:rPr lang="de-DE" dirty="0" err="1" smtClean="0"/>
              <a:t>Adwcleaner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Nie irgendwelche Suspekte </a:t>
            </a:r>
            <a:r>
              <a:rPr lang="de-DE" dirty="0"/>
              <a:t>I</a:t>
            </a:r>
            <a:r>
              <a:rPr lang="de-DE" dirty="0" smtClean="0"/>
              <a:t>nhalte downloaden</a:t>
            </a:r>
          </a:p>
          <a:p>
            <a:r>
              <a:rPr lang="de-DE" dirty="0" smtClean="0"/>
              <a:t>Nur seriöse Websites besuchen</a:t>
            </a:r>
          </a:p>
          <a:p>
            <a:r>
              <a:rPr lang="de-DE" dirty="0" smtClean="0"/>
              <a:t>Wenn man keine Ahnung hat Finger weg vom </a:t>
            </a:r>
            <a:r>
              <a:rPr lang="de-DE" dirty="0" err="1" smtClean="0"/>
              <a:t>Deep</a:t>
            </a:r>
            <a:r>
              <a:rPr lang="de-DE" dirty="0" smtClean="0"/>
              <a:t> Web!!!!!!!!!!!!!!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74" y="5148263"/>
            <a:ext cx="3387920" cy="169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1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                             Spaßviren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Hier ein Beispiel für ein Spaßvirus</a:t>
            </a:r>
          </a:p>
          <a:p>
            <a:r>
              <a:rPr lang="de-DE" dirty="0" smtClean="0"/>
              <a:t>https</a:t>
            </a:r>
            <a:r>
              <a:rPr lang="de-DE" dirty="0"/>
              <a:t>://www.youtube.com/watch?v=LSgk7ctw1HY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912" y="3651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  <a:r>
              <a:rPr lang="de-DE" dirty="0" smtClean="0"/>
              <a:t>                                </a:t>
            </a:r>
            <a:r>
              <a:rPr lang="de-DE" dirty="0" err="1" smtClean="0"/>
              <a:t>Krypto</a:t>
            </a:r>
            <a:r>
              <a:rPr lang="de-DE" dirty="0" smtClean="0"/>
              <a:t>-Trojaner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Hier ein Beispiel für einen sehr schädlichen </a:t>
            </a:r>
            <a:r>
              <a:rPr lang="de-DE" dirty="0" err="1" smtClean="0"/>
              <a:t>Kryptotrojaner</a:t>
            </a:r>
            <a:endParaRPr lang="de-DE" dirty="0" smtClean="0"/>
          </a:p>
          <a:p>
            <a:r>
              <a:rPr lang="de-DE"/>
              <a:t>https://www.youtube.com/watch?v=z1o7Q9iFrqM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056" y="136773"/>
            <a:ext cx="3211288" cy="178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Breitbild</PresentationFormat>
  <Paragraphs>36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Broadway</vt:lpstr>
      <vt:lpstr>Calibri</vt:lpstr>
      <vt:lpstr>Calibri Light</vt:lpstr>
      <vt:lpstr>Office Theme</vt:lpstr>
      <vt:lpstr>Computerschädlinge</vt:lpstr>
      <vt:lpstr>Was sind Computerschädlinge?</vt:lpstr>
      <vt:lpstr>                                    Trojaner</vt:lpstr>
      <vt:lpstr>                                  Adware</vt:lpstr>
      <vt:lpstr>                                   Virus</vt:lpstr>
      <vt:lpstr>                                 Worm</vt:lpstr>
      <vt:lpstr>Wie kann ich mich vor einem Virus schützen</vt:lpstr>
      <vt:lpstr>                               Spaßviren</vt:lpstr>
      <vt:lpstr>                                 Krypto-Trojaner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Computerschädlinge</dc:title>
  <dc:creator>Schueler</dc:creator>
  <cp:lastModifiedBy>Schueler</cp:lastModifiedBy>
  <cp:revision>15</cp:revision>
  <dcterms:created xsi:type="dcterms:W3CDTF">2016-07-06T06:27:47Z</dcterms:created>
  <dcterms:modified xsi:type="dcterms:W3CDTF">2016-07-07T06:45:47Z</dcterms:modified>
</cp:coreProperties>
</file>